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1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7" r:id="rId10"/>
    <p:sldId id="269" r:id="rId11"/>
    <p:sldId id="270" r:id="rId12"/>
    <p:sldId id="271" r:id="rId13"/>
    <p:sldId id="272" r:id="rId14"/>
    <p:sldId id="273" r:id="rId15"/>
    <p:sldId id="277" r:id="rId16"/>
    <p:sldId id="278" r:id="rId17"/>
    <p:sldId id="274" r:id="rId18"/>
    <p:sldId id="275" r:id="rId19"/>
    <p:sldId id="276" r:id="rId20"/>
  </p:sldIdLst>
  <p:sldSz cx="9144000" cy="5143500" type="screen16x9"/>
  <p:notesSz cx="6858000" cy="9144000"/>
  <p:embeddedFontLst>
    <p:embeddedFont>
      <p:font typeface="Marcellus" panose="020B0604020202020204" charset="0"/>
      <p:regular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00" autoAdjust="0"/>
  </p:normalViewPr>
  <p:slideViewPr>
    <p:cSldViewPr snapToGrid="0">
      <p:cViewPr varScale="1">
        <p:scale>
          <a:sx n="143" d="100"/>
          <a:sy n="143" d="100"/>
        </p:scale>
        <p:origin x="68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c383c592d_1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ec383c592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49f342a8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a49f342a8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49f342a8a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a49f342a8a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49f342a8a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a49f342a8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49f342a8a_0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a49f342a8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49f342a8a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a49f342a8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49f342a8a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a49f342a8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49f342a8a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a49f342a8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c383c592d_1_9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2ec383c592d_1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c383c592d_1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ec383c592d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c3bc15158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ec3bc1515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c3bc15158_0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ec3bc1515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c383c592d_1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ec383c592d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c383c592d_1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ec383c592d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49f342a8a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a49f342a8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49f342a8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2a49f342a8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49f342a8a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a49f342a8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>
                <a:solidFill>
                  <a:srgbClr val="262626"/>
                </a:solidFill>
              </a:defRPr>
            </a:lvl1pPr>
            <a:lvl2pPr lvl="1">
              <a:buNone/>
              <a:defRPr>
                <a:solidFill>
                  <a:srgbClr val="262626"/>
                </a:solidFill>
              </a:defRPr>
            </a:lvl2pPr>
            <a:lvl3pPr lvl="2">
              <a:buNone/>
              <a:defRPr>
                <a:solidFill>
                  <a:srgbClr val="262626"/>
                </a:solidFill>
              </a:defRPr>
            </a:lvl3pPr>
            <a:lvl4pPr lvl="3">
              <a:buNone/>
              <a:defRPr>
                <a:solidFill>
                  <a:srgbClr val="262626"/>
                </a:solidFill>
              </a:defRPr>
            </a:lvl4pPr>
            <a:lvl5pPr lvl="4">
              <a:buNone/>
              <a:defRPr>
                <a:solidFill>
                  <a:srgbClr val="262626"/>
                </a:solidFill>
              </a:defRPr>
            </a:lvl5pPr>
            <a:lvl6pPr lvl="5">
              <a:buNone/>
              <a:defRPr>
                <a:solidFill>
                  <a:srgbClr val="262626"/>
                </a:solidFill>
              </a:defRPr>
            </a:lvl6pPr>
            <a:lvl7pPr lvl="6">
              <a:buNone/>
              <a:defRPr>
                <a:solidFill>
                  <a:srgbClr val="262626"/>
                </a:solidFill>
              </a:defRPr>
            </a:lvl7pPr>
            <a:lvl8pPr lvl="7">
              <a:buNone/>
              <a:defRPr>
                <a:solidFill>
                  <a:srgbClr val="262626"/>
                </a:solidFill>
              </a:defRPr>
            </a:lvl8pPr>
            <a:lvl9pPr lvl="8">
              <a:buNone/>
              <a:defRPr>
                <a:solidFill>
                  <a:srgbClr val="26262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s slide layout">
  <p:cSld name="11_Contents slide layou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-231555" y="4057087"/>
            <a:ext cx="3626700" cy="3675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5621516" y="4077186"/>
            <a:ext cx="3626700" cy="3675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2666991" y="4455077"/>
            <a:ext cx="3810000" cy="385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5"/>
          <p:cNvGrpSpPr/>
          <p:nvPr/>
        </p:nvGrpSpPr>
        <p:grpSpPr>
          <a:xfrm>
            <a:off x="488983" y="2325961"/>
            <a:ext cx="2359384" cy="1904378"/>
            <a:chOff x="2444748" y="555045"/>
            <a:chExt cx="7282048" cy="5727454"/>
          </a:xfrm>
        </p:grpSpPr>
        <p:sp>
          <p:nvSpPr>
            <p:cNvPr id="60" name="Google Shape;60;p15"/>
            <p:cNvSpPr/>
            <p:nvPr/>
          </p:nvSpPr>
          <p:spPr>
            <a:xfrm>
              <a:off x="4964693" y="5443837"/>
              <a:ext cx="2168250" cy="818207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8706599" y="5435655"/>
              <a:ext cx="490924" cy="81820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2747714" y="910966"/>
              <a:ext cx="6668903" cy="3763755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654591" y="939518"/>
              <a:ext cx="3767723" cy="3732623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15"/>
          <p:cNvGrpSpPr/>
          <p:nvPr/>
        </p:nvGrpSpPr>
        <p:grpSpPr>
          <a:xfrm>
            <a:off x="6336141" y="2325961"/>
            <a:ext cx="2359384" cy="1904378"/>
            <a:chOff x="2444748" y="555045"/>
            <a:chExt cx="7282048" cy="5727454"/>
          </a:xfrm>
        </p:grpSpPr>
        <p:sp>
          <p:nvSpPr>
            <p:cNvPr id="69" name="Google Shape;69;p15"/>
            <p:cNvSpPr/>
            <p:nvPr/>
          </p:nvSpPr>
          <p:spPr>
            <a:xfrm>
              <a:off x="4964693" y="5443837"/>
              <a:ext cx="2168250" cy="818207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8706599" y="5435655"/>
              <a:ext cx="490924" cy="81820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747714" y="910966"/>
              <a:ext cx="6668903" cy="3763755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654591" y="939518"/>
              <a:ext cx="3767723" cy="3732623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5"/>
          <p:cNvSpPr>
            <a:spLocks noGrp="1"/>
          </p:cNvSpPr>
          <p:nvPr>
            <p:ph type="pic" idx="2"/>
          </p:nvPr>
        </p:nvSpPr>
        <p:spPr>
          <a:xfrm>
            <a:off x="589178" y="2436003"/>
            <a:ext cx="2161200" cy="12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15"/>
          <p:cNvSpPr>
            <a:spLocks noGrp="1"/>
          </p:cNvSpPr>
          <p:nvPr>
            <p:ph type="pic" idx="3"/>
          </p:nvPr>
        </p:nvSpPr>
        <p:spPr>
          <a:xfrm>
            <a:off x="6435326" y="2436003"/>
            <a:ext cx="2161200" cy="12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79" name="Google Shape;79;p15"/>
          <p:cNvGrpSpPr/>
          <p:nvPr/>
        </p:nvGrpSpPr>
        <p:grpSpPr>
          <a:xfrm>
            <a:off x="2727422" y="1649764"/>
            <a:ext cx="3731321" cy="3011495"/>
            <a:chOff x="2444748" y="555045"/>
            <a:chExt cx="7282048" cy="5727454"/>
          </a:xfrm>
        </p:grpSpPr>
        <p:sp>
          <p:nvSpPr>
            <p:cNvPr id="80" name="Google Shape;80;p15"/>
            <p:cNvSpPr/>
            <p:nvPr/>
          </p:nvSpPr>
          <p:spPr>
            <a:xfrm>
              <a:off x="4964693" y="5443837"/>
              <a:ext cx="2168250" cy="818207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8706599" y="5435655"/>
              <a:ext cx="490924" cy="81820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2747714" y="910966"/>
              <a:ext cx="6668903" cy="3763755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654591" y="939518"/>
              <a:ext cx="3767723" cy="3732623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5"/>
          <p:cNvSpPr>
            <a:spLocks noGrp="1"/>
          </p:cNvSpPr>
          <p:nvPr>
            <p:ph type="pic" idx="4"/>
          </p:nvPr>
        </p:nvSpPr>
        <p:spPr>
          <a:xfrm>
            <a:off x="2828066" y="1791662"/>
            <a:ext cx="3525900" cy="205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4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>
                <a:solidFill>
                  <a:srgbClr val="262626"/>
                </a:solidFill>
              </a:defRPr>
            </a:lvl1pPr>
            <a:lvl2pPr lvl="1">
              <a:buNone/>
              <a:defRPr>
                <a:solidFill>
                  <a:srgbClr val="262626"/>
                </a:solidFill>
              </a:defRPr>
            </a:lvl2pPr>
            <a:lvl3pPr lvl="2">
              <a:buNone/>
              <a:defRPr>
                <a:solidFill>
                  <a:srgbClr val="262626"/>
                </a:solidFill>
              </a:defRPr>
            </a:lvl3pPr>
            <a:lvl4pPr lvl="3">
              <a:buNone/>
              <a:defRPr>
                <a:solidFill>
                  <a:srgbClr val="262626"/>
                </a:solidFill>
              </a:defRPr>
            </a:lvl4pPr>
            <a:lvl5pPr lvl="4">
              <a:buNone/>
              <a:defRPr>
                <a:solidFill>
                  <a:srgbClr val="262626"/>
                </a:solidFill>
              </a:defRPr>
            </a:lvl5pPr>
            <a:lvl6pPr lvl="5">
              <a:buNone/>
              <a:defRPr>
                <a:solidFill>
                  <a:srgbClr val="262626"/>
                </a:solidFill>
              </a:defRPr>
            </a:lvl6pPr>
            <a:lvl7pPr lvl="6">
              <a:buNone/>
              <a:defRPr>
                <a:solidFill>
                  <a:srgbClr val="262626"/>
                </a:solidFill>
              </a:defRPr>
            </a:lvl7pPr>
            <a:lvl8pPr lvl="7">
              <a:buNone/>
              <a:defRPr>
                <a:solidFill>
                  <a:srgbClr val="262626"/>
                </a:solidFill>
              </a:defRPr>
            </a:lvl8pPr>
            <a:lvl9pPr lvl="8">
              <a:buNone/>
              <a:defRPr>
                <a:solidFill>
                  <a:srgbClr val="26262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1904775" y="855350"/>
            <a:ext cx="50037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B050"/>
                </a:solidFill>
                <a:latin typeface="Marcellus"/>
                <a:ea typeface="Marcellus"/>
                <a:cs typeface="Marcellus"/>
                <a:sym typeface="Marcellus"/>
              </a:rPr>
              <a:t>Project Title: </a:t>
            </a:r>
            <a:r>
              <a:rPr lang="en" sz="2000" b="1" dirty="0" smtClean="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Leads Generate AI Agent</a:t>
            </a:r>
            <a:endParaRPr sz="2000" dirty="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475" y="33579"/>
            <a:ext cx="1102181" cy="107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8051" y="116468"/>
            <a:ext cx="905051" cy="905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6202301" y="3102775"/>
            <a:ext cx="27717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To:</a:t>
            </a:r>
            <a:endParaRPr sz="2000" b="1" u="sng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Md. Atikuzzaman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Lecturer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Department of CSE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Green University of Bangladesh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91702" y="3102771"/>
            <a:ext cx="38376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endParaRPr sz="2000" b="1" u="sng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Md. Hasibur Rahman (212902018)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Md. </a:t>
            </a:r>
            <a:r>
              <a:rPr lang="en" sz="14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Sajjad Hossen (212902032)</a:t>
            </a:r>
            <a:endParaRPr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CSE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University of Bangladesh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2107613" y="188413"/>
            <a:ext cx="474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800" b="1">
                <a:solidFill>
                  <a:srgbClr val="00B050"/>
                </a:solidFill>
                <a:highlight>
                  <a:schemeClr val="lt1"/>
                </a:highlight>
                <a:latin typeface="Marcellus"/>
                <a:ea typeface="Marcellus"/>
                <a:cs typeface="Marcellus"/>
                <a:sym typeface="Marcellus"/>
              </a:rPr>
              <a:t>Project Show</a:t>
            </a:r>
            <a:endParaRPr sz="2800">
              <a:solidFill>
                <a:srgbClr val="00B050"/>
              </a:solidFill>
              <a:highlight>
                <a:schemeClr val="lt1"/>
              </a:highlight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2107625" y="1451950"/>
            <a:ext cx="50037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Course Title		: </a:t>
            </a:r>
            <a:r>
              <a:rPr lang="en" sz="1800" b="1" dirty="0" smtClean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Mining Lab</a:t>
            </a:r>
            <a:endParaRPr sz="1800" b="1" dirty="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Course Code		: </a:t>
            </a:r>
            <a:r>
              <a:rPr lang="en" sz="1800" b="1" dirty="0" smtClean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CSE-436</a:t>
            </a:r>
            <a:endParaRPr sz="1800" b="1" dirty="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Section			:  </a:t>
            </a:r>
            <a:r>
              <a:rPr lang="en" sz="1800" b="1" dirty="0" smtClean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212-D2</a:t>
            </a:r>
            <a:endParaRPr sz="2000" b="1" dirty="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Mastering Web Scraping: Extract Data from Websites Easily with Pyth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51" y="3102771"/>
            <a:ext cx="2525448" cy="142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Output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1183192" y="4522680"/>
            <a:ext cx="6777607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Figure-2: </a:t>
            </a:r>
            <a:r>
              <a:rPr lang="en" sz="12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Scraping Configuration (BASE_URL&lt;CSS SELECTOR&lt;REQUIRERD KEY&lt;PAGES)</a:t>
            </a: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300" y="797932"/>
            <a:ext cx="5973393" cy="3510548"/>
          </a:xfrm>
          <a:prstGeom prst="rect">
            <a:avLst/>
          </a:prstGeom>
        </p:spPr>
      </p:pic>
      <p:sp>
        <p:nvSpPr>
          <p:cNvPr id="5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Output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2912854" y="4426850"/>
            <a:ext cx="3318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Figure-3,4: </a:t>
            </a:r>
            <a:r>
              <a:rPr lang="en" sz="12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Popup Website run </a:t>
            </a: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Scraping</a:t>
            </a: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721" y="834062"/>
            <a:ext cx="5451946" cy="3556658"/>
          </a:xfrm>
          <a:prstGeom prst="rect">
            <a:avLst/>
          </a:prstGeom>
        </p:spPr>
      </p:pic>
      <p:sp>
        <p:nvSpPr>
          <p:cNvPr id="5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Output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2605830" y="4486920"/>
            <a:ext cx="4929628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Figure-5,6: </a:t>
            </a:r>
            <a:r>
              <a:rPr lang="en" sz="12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 Log Bar Where Data and count showes</a:t>
            </a: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78" y="1040279"/>
            <a:ext cx="8613941" cy="2962619"/>
          </a:xfrm>
          <a:prstGeom prst="rect">
            <a:avLst/>
          </a:prstGeom>
        </p:spPr>
      </p:pic>
      <p:sp>
        <p:nvSpPr>
          <p:cNvPr id="5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Output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2427001" y="4455236"/>
            <a:ext cx="4402346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Figure-7,8: </a:t>
            </a:r>
            <a:r>
              <a:rPr lang="en" sz="12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Table After extraction from web-browser</a:t>
            </a: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01" y="707545"/>
            <a:ext cx="4289992" cy="3719305"/>
          </a:xfrm>
          <a:prstGeom prst="rect">
            <a:avLst/>
          </a:prstGeom>
        </p:spPr>
      </p:pic>
      <p:sp>
        <p:nvSpPr>
          <p:cNvPr id="5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 dirty="0">
                <a:latin typeface="Marcellus"/>
                <a:ea typeface="Marcellus"/>
                <a:cs typeface="Marcellus"/>
                <a:sym typeface="Marcellus"/>
              </a:rPr>
              <a:t>Output</a:t>
            </a:r>
            <a:endParaRPr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2912854" y="4426850"/>
            <a:ext cx="4315578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Figure-9,10,11: final viwes after download as a CSV formate</a:t>
            </a: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63" y="810568"/>
            <a:ext cx="7426569" cy="3616282"/>
          </a:xfrm>
          <a:prstGeom prst="rect">
            <a:avLst/>
          </a:prstGeom>
        </p:spPr>
      </p:pic>
      <p:sp>
        <p:nvSpPr>
          <p:cNvPr id="5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38" y="968540"/>
            <a:ext cx="5549877" cy="3120540"/>
          </a:xfrm>
          <a:prstGeom prst="rect">
            <a:avLst/>
          </a:prstGeom>
        </p:spPr>
      </p:pic>
      <p:sp>
        <p:nvSpPr>
          <p:cNvPr id="5" name="Google Shape;332;p33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 dirty="0">
                <a:latin typeface="Marcellus"/>
                <a:ea typeface="Marcellus"/>
                <a:cs typeface="Marcellus"/>
                <a:sym typeface="Marcellus"/>
              </a:rPr>
              <a:t>Output</a:t>
            </a:r>
            <a:endParaRPr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" name="Google Shape;333;p33"/>
          <p:cNvSpPr txBox="1"/>
          <p:nvPr/>
        </p:nvSpPr>
        <p:spPr>
          <a:xfrm>
            <a:off x="2912854" y="4426850"/>
            <a:ext cx="4315578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Figure-12: Data scrping from Bikroy.com</a:t>
            </a: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1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5" name="Google Shape;332;p33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 dirty="0">
                <a:latin typeface="Marcellus"/>
                <a:ea typeface="Marcellus"/>
                <a:cs typeface="Marcellus"/>
                <a:sym typeface="Marcellus"/>
              </a:rPr>
              <a:t>Output</a:t>
            </a:r>
            <a:endParaRPr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6" name="Google Shape;333;p33"/>
          <p:cNvSpPr txBox="1"/>
          <p:nvPr/>
        </p:nvSpPr>
        <p:spPr>
          <a:xfrm>
            <a:off x="2912854" y="4426850"/>
            <a:ext cx="4315578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Figure-13: Data scrping from Bikroy.com</a:t>
            </a: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t="2105" r="21607"/>
          <a:stretch/>
        </p:blipFill>
        <p:spPr>
          <a:xfrm>
            <a:off x="583588" y="335410"/>
            <a:ext cx="2229030" cy="409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29" y="420490"/>
            <a:ext cx="1508054" cy="423433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12854" y="1382231"/>
            <a:ext cx="2724991" cy="24695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4109902" y="2479422"/>
            <a:ext cx="2724991" cy="246955"/>
          </a:xfrm>
          <a:prstGeom prst="rightArrow">
            <a:avLst>
              <a:gd name="adj1" fmla="val 44595"/>
              <a:gd name="adj2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35680" y="1079262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Ai Agent Start Scraper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73501" y="2064405"/>
            <a:ext cx="19150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Data extract from bikroy.com website</a:t>
            </a:r>
            <a:endParaRPr 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5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Limitations and Future Works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644100" y="1405950"/>
            <a:ext cx="39279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★"/>
            </a:pP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Depends on website structure consistency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★"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 cost/API quota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★"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persistent storage (currently in-memory)</a:t>
            </a:r>
          </a:p>
        </p:txBody>
      </p:sp>
      <p:sp>
        <p:nvSpPr>
          <p:cNvPr id="343" name="Google Shape;343;p34"/>
          <p:cNvSpPr txBox="1"/>
          <p:nvPr/>
        </p:nvSpPr>
        <p:spPr>
          <a:xfrm>
            <a:off x="4802025" y="1093275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644100" y="1093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4802025" y="1554975"/>
            <a:ext cx="3927900" cy="25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databse (S</a:t>
            </a: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lite/PostgreSQL) support.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authentication  + user history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 on cloud (Docker + Azure/Render)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smart field suggestion using HTML auto-detection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en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error handling + scraping robustness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❏"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17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Conclusion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1494480" y="1973499"/>
            <a:ext cx="6520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Seek Crawler is a modular, intelligent , and beginner-friendly solution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Dynamically adapts to any website structure using LLM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❖"/>
            </a:pPr>
            <a:r>
              <a:rPr lang="en-US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Bridges to gap between low-code users and powerful scraping.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18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b="7876"/>
          <a:stretch/>
        </p:blipFill>
        <p:spPr>
          <a:xfrm>
            <a:off x="2152650" y="183800"/>
            <a:ext cx="483870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7"/>
          <p:cNvCxnSpPr/>
          <p:nvPr/>
        </p:nvCxnSpPr>
        <p:spPr>
          <a:xfrm rot="10800000" flipH="1">
            <a:off x="389323" y="763001"/>
            <a:ext cx="7991947" cy="1563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Table of Contents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4982198" y="1888123"/>
            <a:ext cx="516300" cy="5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1572585" y="1243545"/>
            <a:ext cx="516300" cy="5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953068" y="1243545"/>
            <a:ext cx="516300" cy="516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644344" y="1392880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01</a:t>
            </a:r>
            <a:endParaRPr sz="12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982179" y="1386573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06</a:t>
            </a:r>
            <a:endParaRPr sz="12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5017079" y="2034763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07</a:t>
            </a:r>
            <a:endParaRPr sz="12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1570678" y="1830515"/>
            <a:ext cx="516300" cy="51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604263" y="1974294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02</a:t>
            </a:r>
            <a:endParaRPr sz="12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604278" y="2463266"/>
            <a:ext cx="516300" cy="51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637090" y="2620185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03</a:t>
            </a:r>
            <a:endParaRPr sz="12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2160550" y="1408401"/>
            <a:ext cx="2249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2160550" y="1973400"/>
            <a:ext cx="2191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160550" y="2596162"/>
            <a:ext cx="2364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561870" y="1366504"/>
            <a:ext cx="2819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UI/UX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561870" y="1983812"/>
            <a:ext cx="2191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1570678" y="3096012"/>
            <a:ext cx="516300" cy="516300"/>
          </a:xfrm>
          <a:prstGeom prst="ellipse">
            <a:avLst/>
          </a:prstGeom>
          <a:solidFill>
            <a:srgbClr val="9C1C0C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610758" y="3242269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04</a:t>
            </a:r>
            <a:endParaRPr sz="12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160550" y="3218900"/>
            <a:ext cx="2085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4987973" y="2532710"/>
            <a:ext cx="516300" cy="5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022854" y="2679351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08</a:t>
            </a:r>
            <a:endParaRPr sz="12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561870" y="2628411"/>
            <a:ext cx="2714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and Future Works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160550" y="3909450"/>
            <a:ext cx="2249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610761" y="3834330"/>
            <a:ext cx="516300" cy="516300"/>
          </a:xfrm>
          <a:prstGeom prst="ellipse">
            <a:avLst/>
          </a:prstGeom>
          <a:solidFill>
            <a:srgbClr val="31767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1638433" y="3993785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05</a:t>
            </a:r>
            <a:endParaRPr sz="12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5018873" y="3177311"/>
            <a:ext cx="516300" cy="5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5053754" y="3323951"/>
            <a:ext cx="420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09</a:t>
            </a:r>
            <a:endParaRPr sz="1200" b="1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5561870" y="3273011"/>
            <a:ext cx="2714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3537702" y="1080800"/>
            <a:ext cx="2765250" cy="427950"/>
            <a:chOff x="4947703" y="1574226"/>
            <a:chExt cx="3687000" cy="570600"/>
          </a:xfrm>
        </p:grpSpPr>
        <p:sp>
          <p:nvSpPr>
            <p:cNvPr id="146" name="Google Shape;146;p18"/>
            <p:cNvSpPr/>
            <p:nvPr/>
          </p:nvSpPr>
          <p:spPr>
            <a:xfrm>
              <a:off x="4947703" y="1659828"/>
              <a:ext cx="388500" cy="388500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11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5336203" y="1574226"/>
              <a:ext cx="3298500" cy="5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r>
                <a:rPr lang="en" sz="1200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Introduction to </a:t>
              </a:r>
              <a:r>
                <a:rPr lang="en" sz="1200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DeepSeek </a:t>
              </a:r>
              <a:r>
                <a:rPr lang="en" sz="1200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Crawler</a:t>
              </a:r>
              <a:endParaRPr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6678608" y="1644356"/>
            <a:ext cx="291375" cy="291375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3</a:t>
            </a:r>
            <a:endParaRPr sz="11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49" name="Google Shape;149;p18"/>
          <p:cNvGrpSpPr/>
          <p:nvPr/>
        </p:nvGrpSpPr>
        <p:grpSpPr>
          <a:xfrm>
            <a:off x="589169" y="1054700"/>
            <a:ext cx="8182431" cy="1381275"/>
            <a:chOff x="933450" y="590151"/>
            <a:chExt cx="10909908" cy="1841700"/>
          </a:xfrm>
        </p:grpSpPr>
        <p:sp>
          <p:nvSpPr>
            <p:cNvPr id="150" name="Google Shape;150;p18"/>
            <p:cNvSpPr/>
            <p:nvPr/>
          </p:nvSpPr>
          <p:spPr>
            <a:xfrm>
              <a:off x="933450" y="1364076"/>
              <a:ext cx="388500" cy="38850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2</a:t>
              </a:r>
              <a:endParaRPr sz="11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9591858" y="590151"/>
              <a:ext cx="2251500" cy="184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endParaRPr sz="110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152" name="Google Shape;152;p1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63" b="553"/>
          <a:stretch/>
        </p:blipFill>
        <p:spPr>
          <a:xfrm>
            <a:off x="589178" y="2436003"/>
            <a:ext cx="2161200" cy="12875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53" name="Google Shape;153;p18"/>
          <p:cNvSpPr>
            <a:spLocks noGrp="1"/>
          </p:cNvSpPr>
          <p:nvPr>
            <p:ph type="pic" idx="4"/>
          </p:nvPr>
        </p:nvSpPr>
        <p:spPr>
          <a:xfrm>
            <a:off x="2828066" y="1791662"/>
            <a:ext cx="3525900" cy="205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4" name="Google Shape;154;p18"/>
          <p:cNvSpPr>
            <a:spLocks noGrp="1"/>
          </p:cNvSpPr>
          <p:nvPr>
            <p:ph type="pic" idx="3"/>
          </p:nvPr>
        </p:nvSpPr>
        <p:spPr>
          <a:xfrm>
            <a:off x="6435326" y="2436003"/>
            <a:ext cx="2161200" cy="12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 dirty="0">
                <a:latin typeface="Marcellus"/>
                <a:ea typeface="Marcellus"/>
                <a:cs typeface="Marcellus"/>
                <a:sym typeface="Marcellus"/>
              </a:rPr>
              <a:t>Introduction</a:t>
            </a:r>
            <a:endParaRPr dirty="0"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156" name="Google Shape;156;p18"/>
          <p:cNvPicPr preferRelativeResize="0"/>
          <p:nvPr/>
        </p:nvPicPr>
        <p:blipFill rotWithShape="1">
          <a:blip r:embed="rId4">
            <a:alphaModFix/>
          </a:blip>
          <a:srcRect b="10225"/>
          <a:stretch/>
        </p:blipFill>
        <p:spPr>
          <a:xfrm>
            <a:off x="2828075" y="1791650"/>
            <a:ext cx="3525898" cy="2055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 l="5589"/>
          <a:stretch/>
        </p:blipFill>
        <p:spPr>
          <a:xfrm>
            <a:off x="6435325" y="2436000"/>
            <a:ext cx="2161200" cy="12875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6969975" y="1531438"/>
            <a:ext cx="20682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use-driven and LLM-powered and Groq API</a:t>
            </a:r>
            <a:endParaRPr sz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844400" y="1531438"/>
            <a:ext cx="1950300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Aims to develop </a:t>
            </a:r>
            <a:r>
              <a:rPr lang="en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Lead generative ai Agent.</a:t>
            </a:r>
            <a:endParaRPr sz="1200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body" idx="1"/>
          </p:nvPr>
        </p:nvSpPr>
        <p:spPr>
          <a:xfrm>
            <a:off x="12003" y="60400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Problem Statement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84" name="Google Shape;284;p28"/>
          <p:cNvSpPr txBox="1">
            <a:spLocks noGrp="1"/>
          </p:cNvSpPr>
          <p:nvPr>
            <p:ph type="sldNum" idx="12"/>
          </p:nvPr>
        </p:nvSpPr>
        <p:spPr>
          <a:xfrm>
            <a:off x="8556784" y="456505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5078934" y="1126854"/>
            <a:ext cx="3298800" cy="1065900"/>
          </a:xfrm>
          <a:prstGeom prst="rect">
            <a:avLst/>
          </a:prstGeom>
          <a:gradFill>
            <a:gsLst>
              <a:gs pos="0">
                <a:srgbClr val="8CCEEE"/>
              </a:gs>
              <a:gs pos="50000">
                <a:srgbClr val="76CAF0"/>
              </a:gs>
              <a:gs pos="100000">
                <a:srgbClr val="60B4D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1296188" y="3099338"/>
            <a:ext cx="3143100" cy="966600"/>
          </a:xfrm>
          <a:prstGeom prst="rect">
            <a:avLst/>
          </a:prstGeom>
          <a:gradFill>
            <a:gsLst>
              <a:gs pos="0">
                <a:srgbClr val="8CCEEE"/>
              </a:gs>
              <a:gs pos="50000">
                <a:srgbClr val="76CAF0"/>
              </a:gs>
              <a:gs pos="100000">
                <a:srgbClr val="60B4D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1263975" y="1570900"/>
            <a:ext cx="3143100" cy="966600"/>
          </a:xfrm>
          <a:prstGeom prst="rect">
            <a:avLst/>
          </a:prstGeom>
          <a:gradFill>
            <a:gsLst>
              <a:gs pos="0">
                <a:srgbClr val="8CCEEE"/>
              </a:gs>
              <a:gs pos="50000">
                <a:srgbClr val="76CAF0"/>
              </a:gs>
              <a:gs pos="100000">
                <a:srgbClr val="60B4D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8"/>
          <p:cNvSpPr/>
          <p:nvPr/>
        </p:nvSpPr>
        <p:spPr>
          <a:xfrm>
            <a:off x="880675" y="1683300"/>
            <a:ext cx="674400" cy="674400"/>
          </a:xfrm>
          <a:prstGeom prst="ellipse">
            <a:avLst/>
          </a:prstGeom>
          <a:solidFill>
            <a:srgbClr val="FFAB40"/>
          </a:solidFill>
          <a:ln w="1270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1555075" y="1588600"/>
            <a:ext cx="2773800" cy="93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Lead Generative Ai Agent Manual lead collection from website is time-consuming, error-prone, not scalable for large datasets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4730586" y="1329965"/>
            <a:ext cx="674400" cy="674400"/>
          </a:xfrm>
          <a:prstGeom prst="ellipse">
            <a:avLst/>
          </a:prstGeom>
          <a:solidFill>
            <a:srgbClr val="78909C"/>
          </a:solidFill>
          <a:ln w="1270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5404986" y="1140859"/>
            <a:ext cx="2922000" cy="10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Non-technical user often lack tools to dynamically select the data they want and extract data from modern, dynamic website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28"/>
          <p:cNvSpPr/>
          <p:nvPr/>
        </p:nvSpPr>
        <p:spPr>
          <a:xfrm rot="-915307">
            <a:off x="4800982" y="1493973"/>
            <a:ext cx="466147" cy="378653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880675" y="3245450"/>
            <a:ext cx="674400" cy="674400"/>
          </a:xfrm>
          <a:prstGeom prst="ellipse">
            <a:avLst/>
          </a:prstGeom>
          <a:solidFill>
            <a:srgbClr val="4285F4"/>
          </a:solidFill>
          <a:ln w="1270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1555075" y="3224750"/>
            <a:ext cx="27738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Traditional web scrapers are depend on fixed html structures , break frequently when websites change.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838" y="1827638"/>
            <a:ext cx="388076" cy="3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 descr="Download Cross, Sign, Icon. Royalty-Free Vector Graphic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838" y="3388613"/>
            <a:ext cx="388075" cy="3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85;p28"/>
          <p:cNvSpPr/>
          <p:nvPr/>
        </p:nvSpPr>
        <p:spPr>
          <a:xfrm>
            <a:off x="5308732" y="3458620"/>
            <a:ext cx="3298800" cy="1065900"/>
          </a:xfrm>
          <a:prstGeom prst="rect">
            <a:avLst/>
          </a:prstGeom>
          <a:gradFill>
            <a:gsLst>
              <a:gs pos="0">
                <a:srgbClr val="8CCEEE"/>
              </a:gs>
              <a:gs pos="50000">
                <a:srgbClr val="76CAF0"/>
              </a:gs>
              <a:gs pos="100000">
                <a:srgbClr val="60B4DB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90;p28"/>
          <p:cNvSpPr/>
          <p:nvPr/>
        </p:nvSpPr>
        <p:spPr>
          <a:xfrm>
            <a:off x="4960384" y="3661731"/>
            <a:ext cx="674400" cy="674400"/>
          </a:xfrm>
          <a:prstGeom prst="ellipse">
            <a:avLst/>
          </a:prstGeom>
          <a:solidFill>
            <a:srgbClr val="78909C"/>
          </a:solidFill>
          <a:ln w="1270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" name="Google Shape;291;p28"/>
          <p:cNvSpPr txBox="1"/>
          <p:nvPr/>
        </p:nvSpPr>
        <p:spPr>
          <a:xfrm>
            <a:off x="5634784" y="3472625"/>
            <a:ext cx="2922000" cy="86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solution shoud automote the process of web scraping, lead extraction and CSV generation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292;p28"/>
          <p:cNvSpPr/>
          <p:nvPr/>
        </p:nvSpPr>
        <p:spPr>
          <a:xfrm rot="20684693">
            <a:off x="5064518" y="3802243"/>
            <a:ext cx="466147" cy="378653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body" idx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Objectives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grpSp>
        <p:nvGrpSpPr>
          <p:cNvPr id="166" name="Google Shape;166;p19"/>
          <p:cNvGrpSpPr/>
          <p:nvPr/>
        </p:nvGrpSpPr>
        <p:grpSpPr>
          <a:xfrm>
            <a:off x="550479" y="1074435"/>
            <a:ext cx="3149501" cy="3192964"/>
            <a:chOff x="308440" y="4722979"/>
            <a:chExt cx="1880299" cy="1810994"/>
          </a:xfrm>
        </p:grpSpPr>
        <p:sp>
          <p:nvSpPr>
            <p:cNvPr id="167" name="Google Shape;167;p19"/>
            <p:cNvSpPr/>
            <p:nvPr/>
          </p:nvSpPr>
          <p:spPr>
            <a:xfrm>
              <a:off x="1500991" y="4722979"/>
              <a:ext cx="687748" cy="700104"/>
            </a:xfrm>
            <a:custGeom>
              <a:avLst/>
              <a:gdLst/>
              <a:ahLst/>
              <a:cxnLst/>
              <a:rect l="l" t="t" r="r" b="b"/>
              <a:pathLst>
                <a:path w="1723364" h="1754322" extrusionOk="0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308440" y="5827636"/>
              <a:ext cx="708241" cy="706337"/>
            </a:xfrm>
            <a:custGeom>
              <a:avLst/>
              <a:gdLst/>
              <a:ahLst/>
              <a:cxnLst/>
              <a:rect l="l" t="t" r="r" b="b"/>
              <a:pathLst>
                <a:path w="1919435" h="1914275" extrusionOk="0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grpSp>
          <p:nvGrpSpPr>
            <p:cNvPr id="169" name="Google Shape;169;p19"/>
            <p:cNvGrpSpPr/>
            <p:nvPr/>
          </p:nvGrpSpPr>
          <p:grpSpPr>
            <a:xfrm>
              <a:off x="795423" y="5205784"/>
              <a:ext cx="988110" cy="986206"/>
              <a:chOff x="7167947" y="1624190"/>
              <a:chExt cx="2677922" cy="2672763"/>
            </a:xfrm>
          </p:grpSpPr>
          <p:sp>
            <p:nvSpPr>
              <p:cNvPr id="170" name="Google Shape;170;p19"/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/>
                <a:ahLst/>
                <a:cxnLst/>
                <a:rect l="l" t="t" r="r" b="b"/>
                <a:pathLst>
                  <a:path w="2677922" h="2672762" extrusionOk="0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/>
                <a:ahLst/>
                <a:cxnLst/>
                <a:rect l="l" t="t" r="r" b="b"/>
                <a:pathLst>
                  <a:path w="1898796" h="1893636" extrusionOk="0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</p:grpSp>
      <p:sp>
        <p:nvSpPr>
          <p:cNvPr id="172" name="Google Shape;172;p19"/>
          <p:cNvSpPr/>
          <p:nvPr/>
        </p:nvSpPr>
        <p:spPr>
          <a:xfrm>
            <a:off x="550488" y="1502522"/>
            <a:ext cx="1119980" cy="1718741"/>
          </a:xfrm>
          <a:custGeom>
            <a:avLst/>
            <a:gdLst/>
            <a:ahLst/>
            <a:cxnLst/>
            <a:rect l="l" t="t" r="r" b="b"/>
            <a:pathLst>
              <a:path w="1577436" h="2307035" extrusionOk="0">
                <a:moveTo>
                  <a:pt x="1575057" y="327169"/>
                </a:moveTo>
                <a:cubicBezTo>
                  <a:pt x="1568298" y="313132"/>
                  <a:pt x="1558679" y="301954"/>
                  <a:pt x="1547242" y="291556"/>
                </a:cubicBezTo>
                <a:cubicBezTo>
                  <a:pt x="1541523" y="286357"/>
                  <a:pt x="1536323" y="284537"/>
                  <a:pt x="1530345" y="289736"/>
                </a:cubicBezTo>
                <a:cubicBezTo>
                  <a:pt x="1524626" y="294935"/>
                  <a:pt x="1519167" y="292336"/>
                  <a:pt x="1513968" y="289216"/>
                </a:cubicBezTo>
                <a:cubicBezTo>
                  <a:pt x="1505649" y="284017"/>
                  <a:pt x="1499410" y="286097"/>
                  <a:pt x="1494991" y="294935"/>
                </a:cubicBezTo>
                <a:cubicBezTo>
                  <a:pt x="1491352" y="302214"/>
                  <a:pt x="1487452" y="309493"/>
                  <a:pt x="1483553" y="316771"/>
                </a:cubicBezTo>
                <a:cubicBezTo>
                  <a:pt x="1474195" y="333928"/>
                  <a:pt x="1461197" y="338607"/>
                  <a:pt x="1442480" y="332108"/>
                </a:cubicBezTo>
                <a:cubicBezTo>
                  <a:pt x="1425064" y="326130"/>
                  <a:pt x="1420904" y="327949"/>
                  <a:pt x="1415445" y="346146"/>
                </a:cubicBezTo>
                <a:cubicBezTo>
                  <a:pt x="1413626" y="351865"/>
                  <a:pt x="1413366" y="357584"/>
                  <a:pt x="1406087" y="360443"/>
                </a:cubicBezTo>
                <a:cubicBezTo>
                  <a:pt x="1356176" y="379940"/>
                  <a:pt x="1308344" y="404376"/>
                  <a:pt x="1254014" y="411394"/>
                </a:cubicBezTo>
                <a:cubicBezTo>
                  <a:pt x="1224900" y="415034"/>
                  <a:pt x="1197085" y="428811"/>
                  <a:pt x="1167450" y="426991"/>
                </a:cubicBezTo>
                <a:cubicBezTo>
                  <a:pt x="1123778" y="424132"/>
                  <a:pt x="1080106" y="423872"/>
                  <a:pt x="1036433" y="424132"/>
                </a:cubicBezTo>
                <a:cubicBezTo>
                  <a:pt x="1017457" y="424132"/>
                  <a:pt x="1000560" y="417113"/>
                  <a:pt x="995101" y="395537"/>
                </a:cubicBezTo>
                <a:cubicBezTo>
                  <a:pt x="994321" y="392158"/>
                  <a:pt x="992501" y="389038"/>
                  <a:pt x="991202" y="385919"/>
                </a:cubicBezTo>
                <a:cubicBezTo>
                  <a:pt x="980544" y="363823"/>
                  <a:pt x="969625" y="342507"/>
                  <a:pt x="942850" y="335748"/>
                </a:cubicBezTo>
                <a:cubicBezTo>
                  <a:pt x="935312" y="333928"/>
                  <a:pt x="936611" y="328209"/>
                  <a:pt x="941810" y="324310"/>
                </a:cubicBezTo>
                <a:cubicBezTo>
                  <a:pt x="944410" y="322230"/>
                  <a:pt x="948049" y="321710"/>
                  <a:pt x="951429" y="320411"/>
                </a:cubicBezTo>
                <a:cubicBezTo>
                  <a:pt x="974045" y="312872"/>
                  <a:pt x="996661" y="306113"/>
                  <a:pt x="1019017" y="297795"/>
                </a:cubicBezTo>
                <a:cubicBezTo>
                  <a:pt x="1037993" y="290776"/>
                  <a:pt x="1041113" y="282717"/>
                  <a:pt x="1035134" y="263481"/>
                </a:cubicBezTo>
                <a:cubicBezTo>
                  <a:pt x="1033834" y="259062"/>
                  <a:pt x="1030195" y="254642"/>
                  <a:pt x="1033054" y="249963"/>
                </a:cubicBezTo>
                <a:cubicBezTo>
                  <a:pt x="1037473" y="242165"/>
                  <a:pt x="1036953" y="234106"/>
                  <a:pt x="1035394" y="226048"/>
                </a:cubicBezTo>
                <a:cubicBezTo>
                  <a:pt x="1033834" y="216949"/>
                  <a:pt x="1035394" y="209151"/>
                  <a:pt x="1043192" y="202912"/>
                </a:cubicBezTo>
                <a:cubicBezTo>
                  <a:pt x="1048651" y="198493"/>
                  <a:pt x="1049431" y="193813"/>
                  <a:pt x="1044492" y="187315"/>
                </a:cubicBezTo>
                <a:cubicBezTo>
                  <a:pt x="1038773" y="180036"/>
                  <a:pt x="1032274" y="174057"/>
                  <a:pt x="1025255" y="168078"/>
                </a:cubicBezTo>
                <a:cubicBezTo>
                  <a:pt x="1013298" y="158200"/>
                  <a:pt x="1009138" y="143642"/>
                  <a:pt x="1015117" y="129865"/>
                </a:cubicBezTo>
                <a:cubicBezTo>
                  <a:pt x="1017717" y="124146"/>
                  <a:pt x="1016417" y="121546"/>
                  <a:pt x="1012518" y="117907"/>
                </a:cubicBezTo>
                <a:cubicBezTo>
                  <a:pt x="1003419" y="109849"/>
                  <a:pt x="995101" y="101010"/>
                  <a:pt x="986262" y="92692"/>
                </a:cubicBezTo>
                <a:cubicBezTo>
                  <a:pt x="980544" y="86973"/>
                  <a:pt x="980803" y="81774"/>
                  <a:pt x="986522" y="76055"/>
                </a:cubicBezTo>
                <a:cubicBezTo>
                  <a:pt x="992501" y="70076"/>
                  <a:pt x="999260" y="63837"/>
                  <a:pt x="1003419" y="56558"/>
                </a:cubicBezTo>
                <a:cubicBezTo>
                  <a:pt x="1007319" y="49799"/>
                  <a:pt x="1013038" y="39921"/>
                  <a:pt x="1002899" y="33942"/>
                </a:cubicBezTo>
                <a:cubicBezTo>
                  <a:pt x="984963" y="23284"/>
                  <a:pt x="965466" y="14186"/>
                  <a:pt x="944150" y="16785"/>
                </a:cubicBezTo>
                <a:cubicBezTo>
                  <a:pt x="929073" y="18605"/>
                  <a:pt x="916075" y="17565"/>
                  <a:pt x="904637" y="6387"/>
                </a:cubicBezTo>
                <a:cubicBezTo>
                  <a:pt x="902038" y="4048"/>
                  <a:pt x="897618" y="3268"/>
                  <a:pt x="893719" y="2488"/>
                </a:cubicBezTo>
                <a:cubicBezTo>
                  <a:pt x="859925" y="-2971"/>
                  <a:pt x="827951" y="-372"/>
                  <a:pt x="798056" y="19645"/>
                </a:cubicBezTo>
                <a:cubicBezTo>
                  <a:pt x="766862" y="40441"/>
                  <a:pt x="746326" y="68256"/>
                  <a:pt x="741127" y="104130"/>
                </a:cubicBezTo>
                <a:cubicBezTo>
                  <a:pt x="734888" y="147802"/>
                  <a:pt x="740087" y="191214"/>
                  <a:pt x="759323" y="231767"/>
                </a:cubicBezTo>
                <a:cubicBezTo>
                  <a:pt x="766602" y="247364"/>
                  <a:pt x="761923" y="255942"/>
                  <a:pt x="744766" y="255682"/>
                </a:cubicBezTo>
                <a:cubicBezTo>
                  <a:pt x="734368" y="255682"/>
                  <a:pt x="724230" y="254902"/>
                  <a:pt x="714092" y="251003"/>
                </a:cubicBezTo>
                <a:cubicBezTo>
                  <a:pt x="690176" y="241905"/>
                  <a:pt x="666260" y="233326"/>
                  <a:pt x="642084" y="225008"/>
                </a:cubicBezTo>
                <a:cubicBezTo>
                  <a:pt x="606991" y="212790"/>
                  <a:pt x="583855" y="217209"/>
                  <a:pt x="561239" y="246064"/>
                </a:cubicBezTo>
                <a:cubicBezTo>
                  <a:pt x="544862" y="266860"/>
                  <a:pt x="521206" y="269980"/>
                  <a:pt x="500670" y="271539"/>
                </a:cubicBezTo>
                <a:cubicBezTo>
                  <a:pt x="468956" y="273879"/>
                  <a:pt x="436981" y="275179"/>
                  <a:pt x="405007" y="277258"/>
                </a:cubicBezTo>
                <a:cubicBezTo>
                  <a:pt x="349117" y="280638"/>
                  <a:pt x="294267" y="289736"/>
                  <a:pt x="239677" y="302734"/>
                </a:cubicBezTo>
                <a:cubicBezTo>
                  <a:pt x="220440" y="307413"/>
                  <a:pt x="206923" y="316511"/>
                  <a:pt x="198084" y="333928"/>
                </a:cubicBezTo>
                <a:cubicBezTo>
                  <a:pt x="154412" y="417893"/>
                  <a:pt x="102162" y="497179"/>
                  <a:pt x="59529" y="581923"/>
                </a:cubicBezTo>
                <a:cubicBezTo>
                  <a:pt x="53550" y="594141"/>
                  <a:pt x="50431" y="603240"/>
                  <a:pt x="62909" y="612858"/>
                </a:cubicBezTo>
                <a:cubicBezTo>
                  <a:pt x="68108" y="617017"/>
                  <a:pt x="70447" y="624816"/>
                  <a:pt x="75646" y="628975"/>
                </a:cubicBezTo>
                <a:cubicBezTo>
                  <a:pt x="86564" y="638073"/>
                  <a:pt x="82145" y="645352"/>
                  <a:pt x="75386" y="653930"/>
                </a:cubicBezTo>
                <a:cubicBezTo>
                  <a:pt x="61869" y="670827"/>
                  <a:pt x="47831" y="687724"/>
                  <a:pt x="42112" y="709041"/>
                </a:cubicBezTo>
                <a:cubicBezTo>
                  <a:pt x="36133" y="732176"/>
                  <a:pt x="23136" y="748034"/>
                  <a:pt x="0" y="755312"/>
                </a:cubicBezTo>
                <a:cubicBezTo>
                  <a:pt x="0" y="757912"/>
                  <a:pt x="0" y="760511"/>
                  <a:pt x="0" y="763111"/>
                </a:cubicBezTo>
                <a:cubicBezTo>
                  <a:pt x="11438" y="771949"/>
                  <a:pt x="20796" y="763631"/>
                  <a:pt x="30934" y="759731"/>
                </a:cubicBezTo>
                <a:cubicBezTo>
                  <a:pt x="35874" y="757652"/>
                  <a:pt x="40553" y="752453"/>
                  <a:pt x="46272" y="757912"/>
                </a:cubicBezTo>
                <a:cubicBezTo>
                  <a:pt x="51211" y="762851"/>
                  <a:pt x="50951" y="769090"/>
                  <a:pt x="48871" y="775069"/>
                </a:cubicBezTo>
                <a:cubicBezTo>
                  <a:pt x="44972" y="787546"/>
                  <a:pt x="40033" y="799504"/>
                  <a:pt x="27295" y="806263"/>
                </a:cubicBezTo>
                <a:cubicBezTo>
                  <a:pt x="24176" y="807823"/>
                  <a:pt x="19756" y="810162"/>
                  <a:pt x="21836" y="815101"/>
                </a:cubicBezTo>
                <a:cubicBezTo>
                  <a:pt x="23396" y="819001"/>
                  <a:pt x="27295" y="820560"/>
                  <a:pt x="31194" y="821080"/>
                </a:cubicBezTo>
                <a:cubicBezTo>
                  <a:pt x="38993" y="822380"/>
                  <a:pt x="44452" y="818221"/>
                  <a:pt x="49391" y="813022"/>
                </a:cubicBezTo>
                <a:cubicBezTo>
                  <a:pt x="55630" y="806783"/>
                  <a:pt x="58749" y="798464"/>
                  <a:pt x="63169" y="791186"/>
                </a:cubicBezTo>
                <a:cubicBezTo>
                  <a:pt x="65248" y="787546"/>
                  <a:pt x="67068" y="782607"/>
                  <a:pt x="72787" y="784167"/>
                </a:cubicBezTo>
                <a:cubicBezTo>
                  <a:pt x="77466" y="785727"/>
                  <a:pt x="76426" y="790666"/>
                  <a:pt x="76166" y="794305"/>
                </a:cubicBezTo>
                <a:cubicBezTo>
                  <a:pt x="75386" y="801584"/>
                  <a:pt x="73827" y="808863"/>
                  <a:pt x="72787" y="816141"/>
                </a:cubicBezTo>
                <a:cubicBezTo>
                  <a:pt x="72007" y="820560"/>
                  <a:pt x="70187" y="823160"/>
                  <a:pt x="64988" y="822380"/>
                </a:cubicBezTo>
                <a:cubicBezTo>
                  <a:pt x="59529" y="821340"/>
                  <a:pt x="55370" y="822900"/>
                  <a:pt x="56410" y="829919"/>
                </a:cubicBezTo>
                <a:cubicBezTo>
                  <a:pt x="57450" y="836938"/>
                  <a:pt x="59789" y="842657"/>
                  <a:pt x="68628" y="841877"/>
                </a:cubicBezTo>
                <a:cubicBezTo>
                  <a:pt x="75646" y="841097"/>
                  <a:pt x="80066" y="836158"/>
                  <a:pt x="85785" y="833038"/>
                </a:cubicBezTo>
                <a:cubicBezTo>
                  <a:pt x="90204" y="830439"/>
                  <a:pt x="93843" y="827579"/>
                  <a:pt x="100082" y="830179"/>
                </a:cubicBezTo>
                <a:cubicBezTo>
                  <a:pt x="113340" y="835898"/>
                  <a:pt x="128937" y="824460"/>
                  <a:pt x="128677" y="809642"/>
                </a:cubicBezTo>
                <a:cubicBezTo>
                  <a:pt x="128417" y="796125"/>
                  <a:pt x="127377" y="782867"/>
                  <a:pt x="127637" y="769350"/>
                </a:cubicBezTo>
                <a:cubicBezTo>
                  <a:pt x="128157" y="752453"/>
                  <a:pt x="135176" y="745694"/>
                  <a:pt x="151553" y="744134"/>
                </a:cubicBezTo>
                <a:cubicBezTo>
                  <a:pt x="156752" y="743614"/>
                  <a:pt x="161951" y="743094"/>
                  <a:pt x="167150" y="742575"/>
                </a:cubicBezTo>
                <a:cubicBezTo>
                  <a:pt x="175728" y="741795"/>
                  <a:pt x="180148" y="737115"/>
                  <a:pt x="181707" y="728797"/>
                </a:cubicBezTo>
                <a:cubicBezTo>
                  <a:pt x="184827" y="713720"/>
                  <a:pt x="183527" y="700982"/>
                  <a:pt x="169230" y="691364"/>
                </a:cubicBezTo>
                <a:cubicBezTo>
                  <a:pt x="162211" y="686425"/>
                  <a:pt x="154672" y="680446"/>
                  <a:pt x="160911" y="668748"/>
                </a:cubicBezTo>
                <a:cubicBezTo>
                  <a:pt x="175728" y="641193"/>
                  <a:pt x="189246" y="613378"/>
                  <a:pt x="204063" y="585823"/>
                </a:cubicBezTo>
                <a:cubicBezTo>
                  <a:pt x="210042" y="574385"/>
                  <a:pt x="218621" y="564247"/>
                  <a:pt x="215761" y="549949"/>
                </a:cubicBezTo>
                <a:cubicBezTo>
                  <a:pt x="214981" y="545530"/>
                  <a:pt x="218881" y="543190"/>
                  <a:pt x="221480" y="540331"/>
                </a:cubicBezTo>
                <a:cubicBezTo>
                  <a:pt x="249035" y="511476"/>
                  <a:pt x="270611" y="477682"/>
                  <a:pt x="298426" y="449087"/>
                </a:cubicBezTo>
                <a:cubicBezTo>
                  <a:pt x="304405" y="443109"/>
                  <a:pt x="309344" y="439989"/>
                  <a:pt x="317143" y="440769"/>
                </a:cubicBezTo>
                <a:cubicBezTo>
                  <a:pt x="336120" y="443109"/>
                  <a:pt x="355096" y="441549"/>
                  <a:pt x="374333" y="441289"/>
                </a:cubicBezTo>
                <a:cubicBezTo>
                  <a:pt x="405527" y="440769"/>
                  <a:pt x="436721" y="441029"/>
                  <a:pt x="467916" y="441029"/>
                </a:cubicBezTo>
                <a:cubicBezTo>
                  <a:pt x="476494" y="441029"/>
                  <a:pt x="484293" y="442589"/>
                  <a:pt x="484293" y="454546"/>
                </a:cubicBezTo>
                <a:cubicBezTo>
                  <a:pt x="484033" y="495359"/>
                  <a:pt x="483253" y="535912"/>
                  <a:pt x="479874" y="576464"/>
                </a:cubicBezTo>
                <a:cubicBezTo>
                  <a:pt x="475714" y="630275"/>
                  <a:pt x="452319" y="676806"/>
                  <a:pt x="424244" y="721518"/>
                </a:cubicBezTo>
                <a:cubicBezTo>
                  <a:pt x="408127" y="747254"/>
                  <a:pt x="389930" y="771429"/>
                  <a:pt x="372773" y="796385"/>
                </a:cubicBezTo>
                <a:cubicBezTo>
                  <a:pt x="367054" y="804703"/>
                  <a:pt x="361335" y="812762"/>
                  <a:pt x="359515" y="822900"/>
                </a:cubicBezTo>
                <a:cubicBezTo>
                  <a:pt x="355096" y="848376"/>
                  <a:pt x="350677" y="874111"/>
                  <a:pt x="346258" y="899586"/>
                </a:cubicBezTo>
                <a:cubicBezTo>
                  <a:pt x="344438" y="909984"/>
                  <a:pt x="347298" y="914664"/>
                  <a:pt x="358216" y="910504"/>
                </a:cubicBezTo>
                <a:cubicBezTo>
                  <a:pt x="369134" y="906345"/>
                  <a:pt x="373033" y="911024"/>
                  <a:pt x="373293" y="921942"/>
                </a:cubicBezTo>
                <a:cubicBezTo>
                  <a:pt x="373553" y="930781"/>
                  <a:pt x="369394" y="940659"/>
                  <a:pt x="374073" y="948717"/>
                </a:cubicBezTo>
                <a:cubicBezTo>
                  <a:pt x="387590" y="971333"/>
                  <a:pt x="387070" y="995509"/>
                  <a:pt x="383951" y="1020464"/>
                </a:cubicBezTo>
                <a:cubicBezTo>
                  <a:pt x="381871" y="1037621"/>
                  <a:pt x="377192" y="1055558"/>
                  <a:pt x="382651" y="1071935"/>
                </a:cubicBezTo>
                <a:cubicBezTo>
                  <a:pt x="391490" y="1097931"/>
                  <a:pt x="397988" y="1125486"/>
                  <a:pt x="412546" y="1149141"/>
                </a:cubicBezTo>
                <a:cubicBezTo>
                  <a:pt x="427623" y="1174097"/>
                  <a:pt x="426843" y="1199312"/>
                  <a:pt x="418785" y="1225308"/>
                </a:cubicBezTo>
                <a:cubicBezTo>
                  <a:pt x="402148" y="1277558"/>
                  <a:pt x="386031" y="1330069"/>
                  <a:pt x="372253" y="1383099"/>
                </a:cubicBezTo>
                <a:cubicBezTo>
                  <a:pt x="357176" y="1441329"/>
                  <a:pt x="349377" y="1501638"/>
                  <a:pt x="319742" y="1555448"/>
                </a:cubicBezTo>
                <a:cubicBezTo>
                  <a:pt x="319483" y="1555708"/>
                  <a:pt x="319483" y="1556228"/>
                  <a:pt x="319483" y="1556748"/>
                </a:cubicBezTo>
                <a:cubicBezTo>
                  <a:pt x="313764" y="1577804"/>
                  <a:pt x="303365" y="1596780"/>
                  <a:pt x="291148" y="1614717"/>
                </a:cubicBezTo>
                <a:cubicBezTo>
                  <a:pt x="261513" y="1658130"/>
                  <a:pt x="238377" y="1704401"/>
                  <a:pt x="231618" y="1756912"/>
                </a:cubicBezTo>
                <a:cubicBezTo>
                  <a:pt x="226679" y="1795645"/>
                  <a:pt x="211862" y="1830738"/>
                  <a:pt x="198604" y="1866612"/>
                </a:cubicBezTo>
                <a:cubicBezTo>
                  <a:pt x="180667" y="1914703"/>
                  <a:pt x="160131" y="1962015"/>
                  <a:pt x="147653" y="2012186"/>
                </a:cubicBezTo>
                <a:cubicBezTo>
                  <a:pt x="143754" y="2027523"/>
                  <a:pt x="139075" y="2044420"/>
                  <a:pt x="124778" y="2053518"/>
                </a:cubicBezTo>
                <a:cubicBezTo>
                  <a:pt x="101902" y="2068075"/>
                  <a:pt x="87344" y="2090431"/>
                  <a:pt x="69148" y="2109148"/>
                </a:cubicBezTo>
                <a:cubicBezTo>
                  <a:pt x="63948" y="2114607"/>
                  <a:pt x="63689" y="2119286"/>
                  <a:pt x="69148" y="2124745"/>
                </a:cubicBezTo>
                <a:cubicBezTo>
                  <a:pt x="88124" y="2144242"/>
                  <a:pt x="107621" y="2163479"/>
                  <a:pt x="128417" y="2181155"/>
                </a:cubicBezTo>
                <a:cubicBezTo>
                  <a:pt x="130756" y="2183235"/>
                  <a:pt x="133616" y="2187394"/>
                  <a:pt x="137255" y="2184015"/>
                </a:cubicBezTo>
                <a:cubicBezTo>
                  <a:pt x="145834" y="2175956"/>
                  <a:pt x="150513" y="2183495"/>
                  <a:pt x="155192" y="2188434"/>
                </a:cubicBezTo>
                <a:cubicBezTo>
                  <a:pt x="174429" y="2208450"/>
                  <a:pt x="189506" y="2231846"/>
                  <a:pt x="206403" y="2253942"/>
                </a:cubicBezTo>
                <a:cubicBezTo>
                  <a:pt x="232398" y="2288256"/>
                  <a:pt x="268012" y="2304633"/>
                  <a:pt x="310384" y="2306973"/>
                </a:cubicBezTo>
                <a:cubicBezTo>
                  <a:pt x="318963" y="2307492"/>
                  <a:pt x="327801" y="2304893"/>
                  <a:pt x="330660" y="2296055"/>
                </a:cubicBezTo>
                <a:cubicBezTo>
                  <a:pt x="333520" y="2287476"/>
                  <a:pt x="325721" y="2282797"/>
                  <a:pt x="320002" y="2278638"/>
                </a:cubicBezTo>
                <a:cubicBezTo>
                  <a:pt x="307005" y="2269019"/>
                  <a:pt x="294787" y="2258881"/>
                  <a:pt x="284909" y="2246143"/>
                </a:cubicBezTo>
                <a:cubicBezTo>
                  <a:pt x="275810" y="2234186"/>
                  <a:pt x="270611" y="2221448"/>
                  <a:pt x="271911" y="2205851"/>
                </a:cubicBezTo>
                <a:cubicBezTo>
                  <a:pt x="273991" y="2180375"/>
                  <a:pt x="274251" y="2154380"/>
                  <a:pt x="266972" y="2129685"/>
                </a:cubicBezTo>
                <a:cubicBezTo>
                  <a:pt x="262553" y="2114867"/>
                  <a:pt x="262293" y="2101090"/>
                  <a:pt x="262293" y="2086532"/>
                </a:cubicBezTo>
                <a:cubicBezTo>
                  <a:pt x="262293" y="2077434"/>
                  <a:pt x="265672" y="2072495"/>
                  <a:pt x="274771" y="2072235"/>
                </a:cubicBezTo>
                <a:cubicBezTo>
                  <a:pt x="283089" y="2071975"/>
                  <a:pt x="286728" y="2068335"/>
                  <a:pt x="285689" y="2059497"/>
                </a:cubicBezTo>
                <a:cubicBezTo>
                  <a:pt x="284649" y="2052218"/>
                  <a:pt x="285689" y="2044680"/>
                  <a:pt x="285169" y="2037401"/>
                </a:cubicBezTo>
                <a:cubicBezTo>
                  <a:pt x="283349" y="2014525"/>
                  <a:pt x="288808" y="1994249"/>
                  <a:pt x="300766" y="1974232"/>
                </a:cubicBezTo>
                <a:cubicBezTo>
                  <a:pt x="314803" y="1950837"/>
                  <a:pt x="323642" y="1924841"/>
                  <a:pt x="333260" y="1899366"/>
                </a:cubicBezTo>
                <a:cubicBezTo>
                  <a:pt x="346778" y="1862973"/>
                  <a:pt x="355876" y="1825019"/>
                  <a:pt x="374333" y="1790446"/>
                </a:cubicBezTo>
                <a:cubicBezTo>
                  <a:pt x="395909" y="1750153"/>
                  <a:pt x="420344" y="1711160"/>
                  <a:pt x="437761" y="1668528"/>
                </a:cubicBezTo>
                <a:cubicBezTo>
                  <a:pt x="440621" y="1661769"/>
                  <a:pt x="445040" y="1655790"/>
                  <a:pt x="449719" y="1650071"/>
                </a:cubicBezTo>
                <a:cubicBezTo>
                  <a:pt x="459077" y="1639153"/>
                  <a:pt x="466876" y="1627195"/>
                  <a:pt x="473375" y="1614457"/>
                </a:cubicBezTo>
                <a:cubicBezTo>
                  <a:pt x="483253" y="1594701"/>
                  <a:pt x="493911" y="1575464"/>
                  <a:pt x="506909" y="1557528"/>
                </a:cubicBezTo>
                <a:cubicBezTo>
                  <a:pt x="510808" y="1552069"/>
                  <a:pt x="512108" y="1540631"/>
                  <a:pt x="521206" y="1543490"/>
                </a:cubicBezTo>
                <a:cubicBezTo>
                  <a:pt x="529525" y="1546090"/>
                  <a:pt x="525105" y="1556488"/>
                  <a:pt x="525365" y="1563247"/>
                </a:cubicBezTo>
                <a:cubicBezTo>
                  <a:pt x="526665" y="1603799"/>
                  <a:pt x="521986" y="1644612"/>
                  <a:pt x="527445" y="1685165"/>
                </a:cubicBezTo>
                <a:cubicBezTo>
                  <a:pt x="530565" y="1708300"/>
                  <a:pt x="536024" y="1731176"/>
                  <a:pt x="544342" y="1753012"/>
                </a:cubicBezTo>
                <a:cubicBezTo>
                  <a:pt x="546942" y="1759771"/>
                  <a:pt x="551361" y="1767050"/>
                  <a:pt x="559939" y="1766790"/>
                </a:cubicBezTo>
                <a:cubicBezTo>
                  <a:pt x="568778" y="1766530"/>
                  <a:pt x="571637" y="1758211"/>
                  <a:pt x="573717" y="1751453"/>
                </a:cubicBezTo>
                <a:cubicBezTo>
                  <a:pt x="575796" y="1744954"/>
                  <a:pt x="576056" y="1737935"/>
                  <a:pt x="576576" y="1730916"/>
                </a:cubicBezTo>
                <a:cubicBezTo>
                  <a:pt x="577096" y="1720518"/>
                  <a:pt x="577096" y="1710120"/>
                  <a:pt x="577616" y="1699722"/>
                </a:cubicBezTo>
                <a:cubicBezTo>
                  <a:pt x="578656" y="1674507"/>
                  <a:pt x="585415" y="1650591"/>
                  <a:pt x="598932" y="1629795"/>
                </a:cubicBezTo>
                <a:cubicBezTo>
                  <a:pt x="614269" y="1605879"/>
                  <a:pt x="630387" y="1581963"/>
                  <a:pt x="649363" y="1560647"/>
                </a:cubicBezTo>
                <a:cubicBezTo>
                  <a:pt x="651443" y="1558307"/>
                  <a:pt x="653522" y="1555448"/>
                  <a:pt x="651963" y="1552588"/>
                </a:cubicBezTo>
                <a:cubicBezTo>
                  <a:pt x="643904" y="1537771"/>
                  <a:pt x="655602" y="1529713"/>
                  <a:pt x="662101" y="1519574"/>
                </a:cubicBezTo>
                <a:cubicBezTo>
                  <a:pt x="668600" y="1509696"/>
                  <a:pt x="677438" y="1506837"/>
                  <a:pt x="687576" y="1513076"/>
                </a:cubicBezTo>
                <a:cubicBezTo>
                  <a:pt x="693295" y="1516455"/>
                  <a:pt x="696415" y="1514635"/>
                  <a:pt x="700834" y="1510736"/>
                </a:cubicBezTo>
                <a:cubicBezTo>
                  <a:pt x="725529" y="1488380"/>
                  <a:pt x="750745" y="1466284"/>
                  <a:pt x="775440" y="1444188"/>
                </a:cubicBezTo>
                <a:cubicBezTo>
                  <a:pt x="786098" y="1434570"/>
                  <a:pt x="798056" y="1427031"/>
                  <a:pt x="811054" y="1420792"/>
                </a:cubicBezTo>
                <a:cubicBezTo>
                  <a:pt x="856026" y="1399476"/>
                  <a:pt x="900218" y="1377380"/>
                  <a:pt x="939731" y="1346186"/>
                </a:cubicBezTo>
                <a:cubicBezTo>
                  <a:pt x="974305" y="1318891"/>
                  <a:pt x="1007579" y="1289516"/>
                  <a:pt x="1044232" y="1265080"/>
                </a:cubicBezTo>
                <a:cubicBezTo>
                  <a:pt x="1069707" y="1248183"/>
                  <a:pt x="1090504" y="1225827"/>
                  <a:pt x="1110780" y="1203471"/>
                </a:cubicBezTo>
                <a:cubicBezTo>
                  <a:pt x="1126377" y="1186315"/>
                  <a:pt x="1135996" y="1165778"/>
                  <a:pt x="1128977" y="1141603"/>
                </a:cubicBezTo>
                <a:cubicBezTo>
                  <a:pt x="1125337" y="1129125"/>
                  <a:pt x="1119878" y="1117167"/>
                  <a:pt x="1114679" y="1105469"/>
                </a:cubicBezTo>
                <a:cubicBezTo>
                  <a:pt x="1110000" y="1094551"/>
                  <a:pt x="1102981" y="1084933"/>
                  <a:pt x="1093623" y="1077914"/>
                </a:cubicBezTo>
                <a:cubicBezTo>
                  <a:pt x="1057750" y="1051399"/>
                  <a:pt x="1018237" y="1030603"/>
                  <a:pt x="977424" y="1012926"/>
                </a:cubicBezTo>
                <a:cubicBezTo>
                  <a:pt x="937911" y="995769"/>
                  <a:pt x="897359" y="980172"/>
                  <a:pt x="857066" y="964834"/>
                </a:cubicBezTo>
                <a:cubicBezTo>
                  <a:pt x="844588" y="960155"/>
                  <a:pt x="839389" y="952617"/>
                  <a:pt x="840169" y="939619"/>
                </a:cubicBezTo>
                <a:cubicBezTo>
                  <a:pt x="843028" y="901666"/>
                  <a:pt x="833670" y="862933"/>
                  <a:pt x="850567" y="826279"/>
                </a:cubicBezTo>
                <a:cubicBezTo>
                  <a:pt x="850827" y="774289"/>
                  <a:pt x="863824" y="724378"/>
                  <a:pt x="875782" y="674207"/>
                </a:cubicBezTo>
                <a:cubicBezTo>
                  <a:pt x="878642" y="661989"/>
                  <a:pt x="883841" y="651851"/>
                  <a:pt x="892159" y="642493"/>
                </a:cubicBezTo>
                <a:cubicBezTo>
                  <a:pt x="906977" y="625596"/>
                  <a:pt x="922574" y="608959"/>
                  <a:pt x="935312" y="590502"/>
                </a:cubicBezTo>
                <a:cubicBezTo>
                  <a:pt x="947789" y="572565"/>
                  <a:pt x="963127" y="565286"/>
                  <a:pt x="984443" y="565027"/>
                </a:cubicBezTo>
                <a:cubicBezTo>
                  <a:pt x="1040333" y="564247"/>
                  <a:pt x="1095963" y="559827"/>
                  <a:pt x="1151853" y="562947"/>
                </a:cubicBezTo>
                <a:cubicBezTo>
                  <a:pt x="1171089" y="563987"/>
                  <a:pt x="1189806" y="562687"/>
                  <a:pt x="1208522" y="557228"/>
                </a:cubicBezTo>
                <a:cubicBezTo>
                  <a:pt x="1253494" y="543970"/>
                  <a:pt x="1296387" y="526034"/>
                  <a:pt x="1337719" y="503938"/>
                </a:cubicBezTo>
                <a:cubicBezTo>
                  <a:pt x="1347857" y="498478"/>
                  <a:pt x="1359815" y="494579"/>
                  <a:pt x="1368134" y="487041"/>
                </a:cubicBezTo>
                <a:cubicBezTo>
                  <a:pt x="1380872" y="475083"/>
                  <a:pt x="1395689" y="469884"/>
                  <a:pt x="1411546" y="465205"/>
                </a:cubicBezTo>
                <a:cubicBezTo>
                  <a:pt x="1423244" y="461825"/>
                  <a:pt x="1434942" y="458446"/>
                  <a:pt x="1446380" y="454546"/>
                </a:cubicBezTo>
                <a:cubicBezTo>
                  <a:pt x="1455738" y="451427"/>
                  <a:pt x="1469515" y="451947"/>
                  <a:pt x="1462497" y="434270"/>
                </a:cubicBezTo>
                <a:cubicBezTo>
                  <a:pt x="1457558" y="421792"/>
                  <a:pt x="1484333" y="424652"/>
                  <a:pt x="1476534" y="409055"/>
                </a:cubicBezTo>
                <a:cubicBezTo>
                  <a:pt x="1476274" y="408795"/>
                  <a:pt x="1476534" y="408275"/>
                  <a:pt x="1476274" y="407755"/>
                </a:cubicBezTo>
                <a:cubicBezTo>
                  <a:pt x="1473415" y="399696"/>
                  <a:pt x="1477574" y="397097"/>
                  <a:pt x="1484853" y="395797"/>
                </a:cubicBezTo>
                <a:cubicBezTo>
                  <a:pt x="1504349" y="392158"/>
                  <a:pt x="1521246" y="383059"/>
                  <a:pt x="1537363" y="371621"/>
                </a:cubicBezTo>
                <a:cubicBezTo>
                  <a:pt x="1547242" y="364863"/>
                  <a:pt x="1555560" y="356024"/>
                  <a:pt x="1567258" y="351345"/>
                </a:cubicBezTo>
                <a:cubicBezTo>
                  <a:pt x="1576616" y="346926"/>
                  <a:pt x="1580256" y="338347"/>
                  <a:pt x="1575057" y="327169"/>
                </a:cubicBezTo>
                <a:close/>
                <a:moveTo>
                  <a:pt x="842768" y="1205031"/>
                </a:moveTo>
                <a:cubicBezTo>
                  <a:pt x="806635" y="1232586"/>
                  <a:pt x="784799" y="1268460"/>
                  <a:pt x="755424" y="1296795"/>
                </a:cubicBezTo>
                <a:cubicBezTo>
                  <a:pt x="738527" y="1313172"/>
                  <a:pt x="721110" y="1329549"/>
                  <a:pt x="703433" y="1345146"/>
                </a:cubicBezTo>
                <a:cubicBezTo>
                  <a:pt x="697454" y="1350345"/>
                  <a:pt x="690956" y="1353724"/>
                  <a:pt x="682897" y="1355284"/>
                </a:cubicBezTo>
                <a:cubicBezTo>
                  <a:pt x="652483" y="1361523"/>
                  <a:pt x="624928" y="1372701"/>
                  <a:pt x="606731" y="1399996"/>
                </a:cubicBezTo>
                <a:cubicBezTo>
                  <a:pt x="603611" y="1404675"/>
                  <a:pt x="599452" y="1408575"/>
                  <a:pt x="595813" y="1412734"/>
                </a:cubicBezTo>
                <a:cubicBezTo>
                  <a:pt x="593473" y="1415333"/>
                  <a:pt x="590614" y="1416113"/>
                  <a:pt x="587494" y="1414293"/>
                </a:cubicBezTo>
                <a:cubicBezTo>
                  <a:pt x="583855" y="1412214"/>
                  <a:pt x="585155" y="1409354"/>
                  <a:pt x="586454" y="1406495"/>
                </a:cubicBezTo>
                <a:cubicBezTo>
                  <a:pt x="587234" y="1404935"/>
                  <a:pt x="587494" y="1403115"/>
                  <a:pt x="588274" y="1401556"/>
                </a:cubicBezTo>
                <a:cubicBezTo>
                  <a:pt x="616869" y="1343326"/>
                  <a:pt x="642344" y="1283797"/>
                  <a:pt x="668340" y="1224268"/>
                </a:cubicBezTo>
                <a:cubicBezTo>
                  <a:pt x="674579" y="1210230"/>
                  <a:pt x="683157" y="1202432"/>
                  <a:pt x="699534" y="1202692"/>
                </a:cubicBezTo>
                <a:cubicBezTo>
                  <a:pt x="742426" y="1203212"/>
                  <a:pt x="785319" y="1202692"/>
                  <a:pt x="828211" y="1202692"/>
                </a:cubicBezTo>
                <a:cubicBezTo>
                  <a:pt x="831590" y="1202952"/>
                  <a:pt x="834970" y="1203991"/>
                  <a:pt x="842768" y="120503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3" name="Google Shape;17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3577175" y="2086475"/>
            <a:ext cx="5091900" cy="23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</a:t>
            </a: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 system to scrape venue data dynamically.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non-technical users to extract custom fields for website data(name,location,price) etc.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utilize </a:t>
            </a:r>
            <a:r>
              <a:rPr lang="en" sz="1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 </a:t>
            </a: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en" sz="1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content structure and extract data intelligently.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export collected data to </a:t>
            </a:r>
            <a:r>
              <a:rPr lang="en" sz="1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CSV </a:t>
            </a: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future use include machine learning model trainning purpose.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Font typeface="Arial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Tools and Technologies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764635"/>
              </p:ext>
            </p:extLst>
          </p:nvPr>
        </p:nvGraphicFramePr>
        <p:xfrm>
          <a:off x="1523997" y="91770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9878565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8830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8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Python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Backend</a:t>
                      </a:r>
                      <a:r>
                        <a:rPr lang="en-US" baseline="0" dirty="0" smtClean="0"/>
                        <a:t> scripting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61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Flask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</a:t>
                      </a:r>
                      <a:r>
                        <a:rPr lang="en-US" baseline="0" dirty="0" smtClean="0"/>
                        <a:t> interface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9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Crawl4Ai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Asynchronous scraping engine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36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LLM (</a:t>
                      </a:r>
                      <a:r>
                        <a:rPr lang="en-US" b="0" dirty="0" err="1" smtClean="0"/>
                        <a:t>DeekSeek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LLaMA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 data extraction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33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HTML/CSS/JS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Frontend 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19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Pydantic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modeling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75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CSV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 format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681483"/>
                  </a:ext>
                </a:extLst>
              </a:tr>
            </a:tbl>
          </a:graphicData>
        </a:graphic>
      </p:graphicFrame>
      <p:sp>
        <p:nvSpPr>
          <p:cNvPr id="4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Dataset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512900" y="1907075"/>
            <a:ext cx="4485900" cy="24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Static Dataset Used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Live Data Fetched From web-browser.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Field are user-defined at Runtime</a:t>
            </a:r>
            <a:endParaRPr lang="en-US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➢"/>
            </a:pP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fields include(name, location, price, rating, description)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81" y="988432"/>
            <a:ext cx="2476247" cy="31486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37300" y="4201786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Bikroy.com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7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 dirty="0" smtClean="0">
                <a:latin typeface="Marcellus"/>
                <a:ea typeface="Marcellus"/>
                <a:cs typeface="Marcellus"/>
                <a:sym typeface="Marcellus"/>
              </a:rPr>
              <a:t>WorkFlow Diagram</a:t>
            </a:r>
            <a:endParaRPr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9863" y="4699887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Fig: Work Flow Diagram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977" y="746776"/>
            <a:ext cx="3505200" cy="3911600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body" idx="1"/>
          </p:nvPr>
        </p:nvSpPr>
        <p:spPr>
          <a:xfrm>
            <a:off x="2320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262626"/>
              </a:buClr>
              <a:buSzPts val="4100"/>
              <a:buNone/>
            </a:pPr>
            <a:r>
              <a:rPr lang="en">
                <a:latin typeface="Marcellus"/>
                <a:ea typeface="Marcellus"/>
                <a:cs typeface="Marcellus"/>
                <a:sym typeface="Marcellus"/>
              </a:rPr>
              <a:t>UI/UX</a:t>
            </a:r>
            <a:endParaRPr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3125674" y="4629000"/>
            <a:ext cx="3516425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i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Figure-1: Simple Design for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Leads Generate AI Agent</a:t>
            </a:r>
          </a:p>
          <a:p>
            <a:r>
              <a:rPr lang="en-US" dirty="0"/>
              <a:t/>
            </a:r>
            <a:br>
              <a:rPr lang="en-US" dirty="0"/>
            </a:br>
            <a:endParaRPr sz="12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9" t="7060" r="18450" b="1694"/>
          <a:stretch/>
        </p:blipFill>
        <p:spPr>
          <a:xfrm>
            <a:off x="2451101" y="551200"/>
            <a:ext cx="4400550" cy="4077800"/>
          </a:xfrm>
          <a:prstGeom prst="rect">
            <a:avLst/>
          </a:prstGeom>
        </p:spPr>
      </p:pic>
      <p:sp>
        <p:nvSpPr>
          <p:cNvPr id="5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485</Words>
  <Application>Microsoft Office PowerPoint</Application>
  <PresentationFormat>On-screen Show (16:9)</PresentationFormat>
  <Paragraphs>130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Marcellus</vt:lpstr>
      <vt:lpstr>Cambria</vt:lpstr>
      <vt:lpstr>Arial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sajjad khan</cp:lastModifiedBy>
  <cp:revision>19</cp:revision>
  <dcterms:modified xsi:type="dcterms:W3CDTF">2025-05-15T17:25:52Z</dcterms:modified>
</cp:coreProperties>
</file>